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436" r:id="rId2"/>
    <p:sldId id="391" r:id="rId3"/>
    <p:sldId id="445" r:id="rId4"/>
    <p:sldId id="446" r:id="rId5"/>
    <p:sldId id="447" r:id="rId6"/>
    <p:sldId id="448" r:id="rId7"/>
    <p:sldId id="450" r:id="rId8"/>
    <p:sldId id="451" r:id="rId9"/>
    <p:sldId id="452" r:id="rId10"/>
  </p:sldIdLst>
  <p:sldSz cx="12192000" cy="6858000"/>
  <p:notesSz cx="6808788" cy="9940925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gnis et Glacies Sharp" panose="020B0604020202020204" charset="-52"/>
      <p:regular r:id="rId18"/>
    </p:embeddedFont>
    <p:embeddedFont>
      <p:font typeface="Product Sans" panose="020B0403030502040203" pitchFamily="34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5" autoAdjust="0"/>
    <p:restoredTop sz="94552" autoAdjust="0"/>
  </p:normalViewPr>
  <p:slideViewPr>
    <p:cSldViewPr snapToObjects="1">
      <p:cViewPr>
        <p:scale>
          <a:sx n="66" d="100"/>
          <a:sy n="66" d="100"/>
        </p:scale>
        <p:origin x="1378" y="312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920800" y="3076200"/>
            <a:ext cx="635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Эйс Вентура 56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6801600" y="3781800"/>
            <a:ext cx="352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Выйти из </a:t>
            </a:r>
            <a:r>
              <a:rPr lang="en-US" sz="20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IT</a:t>
            </a:r>
            <a:endParaRPr lang="ru-RU" sz="20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Выйти из </a:t>
            </a:r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Илья Фоменко</a:t>
            </a:r>
          </a:p>
        </p:txBody>
      </p:sp>
      <p:sp>
        <p:nvSpPr>
          <p:cNvPr id="10" name="Скругленный прямоугольник 68">
            <a:extLst>
              <a:ext uri="{FF2B5EF4-FFF2-40B4-BE49-F238E27FC236}">
                <a16:creationId xmlns:a16="http://schemas.microsoft.com/office/drawing/2014/main" id="{6C353F9C-311B-48A8-9C03-CAC3059479E2}"/>
              </a:ext>
            </a:extLst>
          </p:cNvPr>
          <p:cNvSpPr/>
          <p:nvPr/>
        </p:nvSpPr>
        <p:spPr>
          <a:xfrm>
            <a:off x="533477" y="3681516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Кристина Ершова</a:t>
            </a:r>
          </a:p>
        </p:txBody>
      </p:sp>
      <p:sp>
        <p:nvSpPr>
          <p:cNvPr id="11" name="Скругленный прямоугольник 68">
            <a:extLst>
              <a:ext uri="{FF2B5EF4-FFF2-40B4-BE49-F238E27FC236}">
                <a16:creationId xmlns:a16="http://schemas.microsoft.com/office/drawing/2014/main" id="{7385DE71-A178-4230-9725-84474FAEAA89}"/>
              </a:ext>
            </a:extLst>
          </p:cNvPr>
          <p:cNvSpPr/>
          <p:nvPr/>
        </p:nvSpPr>
        <p:spPr>
          <a:xfrm>
            <a:off x="541615" y="4478234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Дмитрий Чертков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F2104-88B2-4220-8D67-FFCDDCE7E2A1}"/>
              </a:ext>
            </a:extLst>
          </p:cNvPr>
          <p:cNvSpPr txBox="1"/>
          <p:nvPr/>
        </p:nvSpPr>
        <p:spPr>
          <a:xfrm>
            <a:off x="3697140" y="2962956"/>
            <a:ext cx="451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Мобильный разработчик, капитан команды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E8F85-B350-4DE1-A85F-C5E74236B65F}"/>
              </a:ext>
            </a:extLst>
          </p:cNvPr>
          <p:cNvSpPr txBox="1"/>
          <p:nvPr/>
        </p:nvSpPr>
        <p:spPr>
          <a:xfrm>
            <a:off x="3699145" y="3765267"/>
            <a:ext cx="24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Дизайнер интерфейсов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AA29A0-2CA3-456A-AFEC-9A2FA3AD9471}"/>
              </a:ext>
            </a:extLst>
          </p:cNvPr>
          <p:cNvSpPr txBox="1"/>
          <p:nvPr/>
        </p:nvSpPr>
        <p:spPr>
          <a:xfrm>
            <a:off x="3689002" y="4561985"/>
            <a:ext cx="277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  <a:r>
              <a:rPr lang="ru-RU" dirty="0"/>
              <a:t> </a:t>
            </a:r>
            <a:r>
              <a:rPr lang="en-US" dirty="0"/>
              <a:t>Stack </a:t>
            </a:r>
            <a:r>
              <a:rPr lang="ru-RU" dirty="0"/>
              <a:t>веб-разработчик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0F700-076C-4C34-BF30-C5E8060D90B1}"/>
              </a:ext>
            </a:extLst>
          </p:cNvPr>
          <p:cNvSpPr txBox="1"/>
          <p:nvPr/>
        </p:nvSpPr>
        <p:spPr>
          <a:xfrm>
            <a:off x="533478" y="1768214"/>
            <a:ext cx="1112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3" y="1638084"/>
            <a:ext cx="4856922" cy="3202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9540" y="5343265"/>
            <a:ext cx="785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cs typeface="Times New Roman" panose="02020603050405020304" pitchFamily="18" charset="0"/>
              </a:rPr>
              <a:t>Возьми ситуацию в свою руки - возьми в руки смартфон.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82" y="1638085"/>
            <a:ext cx="4731179" cy="32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2050" name="Рисунок 3">
            <a:extLst>
              <a:ext uri="{FF2B5EF4-FFF2-40B4-BE49-F238E27FC236}">
                <a16:creationId xmlns:a16="http://schemas.microsoft.com/office/drawing/2014/main" id="{7CAA0D82-2EA4-4BC6-835B-173129AE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0" y="2370600"/>
            <a:ext cx="1783657" cy="36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6">
            <a:extLst>
              <a:ext uri="{FF2B5EF4-FFF2-40B4-BE49-F238E27FC236}">
                <a16:creationId xmlns:a16="http://schemas.microsoft.com/office/drawing/2014/main" id="{6CAC1A95-3BFD-4E6D-9B45-71479656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800" y="3076200"/>
            <a:ext cx="3672313" cy="267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Цилиндр 1">
            <a:extLst>
              <a:ext uri="{FF2B5EF4-FFF2-40B4-BE49-F238E27FC236}">
                <a16:creationId xmlns:a16="http://schemas.microsoft.com/office/drawing/2014/main" id="{6AC468A9-8EFF-472E-9433-6E1F88E67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649" y="2207686"/>
            <a:ext cx="2801304" cy="4028095"/>
          </a:xfrm>
          <a:prstGeom prst="can">
            <a:avLst>
              <a:gd name="adj" fmla="val 24994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База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данных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бездомных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животных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7634E401-EB7F-4B39-8433-31B7917A5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4" y="1511301"/>
            <a:ext cx="3400267" cy="86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Мобильное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  <a:endParaRPr kumimoji="0" lang="ru-RU" altLang="ru-RU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«При</a:t>
            </a:r>
            <a:r>
              <a:rPr kumimoji="0" lang="en-US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ти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7">
            <a:extLst>
              <a:ext uri="{FF2B5EF4-FFF2-40B4-BE49-F238E27FC236}">
                <a16:creationId xmlns:a16="http://schemas.microsoft.com/office/drawing/2014/main" id="{A47CD2CB-B825-4862-85D5-71649EC98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600" y="2131239"/>
            <a:ext cx="2991846" cy="93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Веб-интерфейс системы «Эйс Вентура 56»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E5A4C3-0CE5-4E20-98DE-92D6A4067233}"/>
              </a:ext>
            </a:extLst>
          </p:cNvPr>
          <p:cNvCxnSpPr>
            <a:cxnSpLocks/>
          </p:cNvCxnSpPr>
          <p:nvPr/>
        </p:nvCxnSpPr>
        <p:spPr>
          <a:xfrm>
            <a:off x="2633737" y="3781800"/>
            <a:ext cx="1431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E7E18F9-3B7F-4E8C-B079-DB14062FB4E4}"/>
              </a:ext>
            </a:extLst>
          </p:cNvPr>
          <p:cNvCxnSpPr>
            <a:cxnSpLocks/>
          </p:cNvCxnSpPr>
          <p:nvPr/>
        </p:nvCxnSpPr>
        <p:spPr>
          <a:xfrm>
            <a:off x="4065650" y="3838633"/>
            <a:ext cx="645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D36A09B-04ED-4EAA-BB0E-643536E8CC81}"/>
              </a:ext>
            </a:extLst>
          </p:cNvPr>
          <p:cNvCxnSpPr>
            <a:cxnSpLocks/>
          </p:cNvCxnSpPr>
          <p:nvPr/>
        </p:nvCxnSpPr>
        <p:spPr>
          <a:xfrm>
            <a:off x="6866953" y="4487400"/>
            <a:ext cx="13458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C8D0005D-604E-4EC1-9F54-7B1C6A52D791}"/>
              </a:ext>
            </a:extLst>
          </p:cNvPr>
          <p:cNvCxnSpPr>
            <a:cxnSpLocks/>
          </p:cNvCxnSpPr>
          <p:nvPr/>
        </p:nvCxnSpPr>
        <p:spPr>
          <a:xfrm flipH="1">
            <a:off x="2617122" y="4840200"/>
            <a:ext cx="144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C63C4-B235-46F0-8C84-6C941624BB00}"/>
              </a:ext>
            </a:extLst>
          </p:cNvPr>
          <p:cNvSpPr txBox="1"/>
          <p:nvPr/>
        </p:nvSpPr>
        <p:spPr>
          <a:xfrm>
            <a:off x="533477" y="1768214"/>
            <a:ext cx="8384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>
              <a:buFontTx/>
              <a:buChar char="-"/>
            </a:pPr>
            <a:r>
              <a:rPr lang="ru-RU" sz="3200" dirty="0"/>
              <a:t>самый удобный вариант быстрого уведомления Администрации города; </a:t>
            </a:r>
          </a:p>
          <a:p>
            <a:pPr indent="450850">
              <a:buFontTx/>
              <a:buChar char="-"/>
            </a:pPr>
            <a:r>
              <a:rPr lang="ru-RU" sz="3200" dirty="0"/>
              <a:t>мониторинг текущей ситуации с бездомными животными;</a:t>
            </a:r>
          </a:p>
          <a:p>
            <a:pPr indent="450850">
              <a:buFontTx/>
              <a:buChar char="-"/>
            </a:pPr>
            <a:r>
              <a:rPr lang="ru-RU" sz="3200" dirty="0"/>
              <a:t>гораздо удобнее сайта для выполнения данной задачи.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7D0086-73A2-47C1-B1EE-0482C460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200" y="1482870"/>
            <a:ext cx="2560665" cy="51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03E4B4-418D-4CA4-A7AD-1C015D19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23" y="5149345"/>
            <a:ext cx="3810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Госуслуги - Apps on Google Play">
            <a:extLst>
              <a:ext uri="{FF2B5EF4-FFF2-40B4-BE49-F238E27FC236}">
                <a16:creationId xmlns:a16="http://schemas.microsoft.com/office/drawing/2014/main" id="{4931AF60-888D-44A3-BC17-6C173E7F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43" y="4716555"/>
            <a:ext cx="1796885" cy="179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Чипирование животных в Королеве">
            <a:extLst>
              <a:ext uri="{FF2B5EF4-FFF2-40B4-BE49-F238E27FC236}">
                <a16:creationId xmlns:a16="http://schemas.microsoft.com/office/drawing/2014/main" id="{3082A991-09A8-4791-BE8E-73333A75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6" y="1605875"/>
            <a:ext cx="3534677" cy="271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осетители Магнита смогут помочь животным в приютах">
            <a:extLst>
              <a:ext uri="{FF2B5EF4-FFF2-40B4-BE49-F238E27FC236}">
                <a16:creationId xmlns:a16="http://schemas.microsoft.com/office/drawing/2014/main" id="{2E84E513-0B7D-40DF-B73A-D52CC9EA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6" y="1599450"/>
            <a:ext cx="3055290" cy="218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Чипирование собак: все о процедуре, плюсы и минусы, сколько стоит">
            <a:extLst>
              <a:ext uri="{FF2B5EF4-FFF2-40B4-BE49-F238E27FC236}">
                <a16:creationId xmlns:a16="http://schemas.microsoft.com/office/drawing/2014/main" id="{F05988A8-C767-4E71-A5DA-9DA020D4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37" y="1605874"/>
            <a:ext cx="3885582" cy="21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0B484F-8D87-4215-8F32-441BDDAC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4" y="4362758"/>
            <a:ext cx="1567602" cy="192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Артемий Лебедев показал варианты логотипа «ВКонтакте», который его ...">
            <a:extLst>
              <a:ext uri="{FF2B5EF4-FFF2-40B4-BE49-F238E27FC236}">
                <a16:creationId xmlns:a16="http://schemas.microsoft.com/office/drawing/2014/main" id="{786A0786-52F4-40C9-97C8-AC1566775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00" y="4494455"/>
            <a:ext cx="2170950" cy="21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77" y="1768214"/>
            <a:ext cx="11207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dirty="0"/>
              <a:t>экономия бюджетных средств за счет уменьшения затрат на осуществление связи между участниками данной системы;</a:t>
            </a:r>
          </a:p>
          <a:p>
            <a:pPr marL="285750" indent="-285750" algn="just">
              <a:buFontTx/>
              <a:buChar char="-"/>
            </a:pPr>
            <a:r>
              <a:rPr lang="ru-RU" dirty="0"/>
              <a:t>избавление от ненужных затрат на бумагу, расходные материалы для печати, техническую поддержку оборудования;</a:t>
            </a:r>
          </a:p>
          <a:p>
            <a:pPr marL="285750" indent="-285750" algn="just">
              <a:buFontTx/>
              <a:buChar char="-"/>
            </a:pPr>
            <a:r>
              <a:rPr lang="ru-RU" dirty="0"/>
              <a:t>экономия времени.</a:t>
            </a:r>
          </a:p>
          <a:p>
            <a:pPr algn="just"/>
            <a:endParaRPr lang="ru-RU" dirty="0"/>
          </a:p>
          <a:p>
            <a:pPr marL="285750" indent="-285750" algn="just">
              <a:buFontTx/>
              <a:buChar char="-"/>
            </a:pP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pic>
        <p:nvPicPr>
          <p:cNvPr id="2050" name="Picture 2" descr="Берегите время - деньги придут сами. 3 простых правила приведут ...">
            <a:extLst>
              <a:ext uri="{FF2B5EF4-FFF2-40B4-BE49-F238E27FC236}">
                <a16:creationId xmlns:a16="http://schemas.microsoft.com/office/drawing/2014/main" id="{7F4074BF-6230-4A97-B521-4D83FB6B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19" y="3429000"/>
            <a:ext cx="4187873" cy="31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О принтерах и людях. Ошибки, заблуждения, стереотипы ч.3 | Пикабу">
            <a:extLst>
              <a:ext uri="{FF2B5EF4-FFF2-40B4-BE49-F238E27FC236}">
                <a16:creationId xmlns:a16="http://schemas.microsoft.com/office/drawing/2014/main" id="{7C13B82B-90CC-4648-A335-794DCEA0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93" y="3428999"/>
            <a:ext cx="4187873" cy="31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FE5012-7289-49E8-B57A-2E1B948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78" y="1465216"/>
            <a:ext cx="2529149" cy="50582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11871D-5EDD-4E64-9170-FAF281ECD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800" y="1522608"/>
            <a:ext cx="2529149" cy="50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76" y="1768214"/>
            <a:ext cx="1120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indent="269875" algn="just">
              <a:buFontTx/>
              <a:buChar char="-"/>
            </a:pPr>
            <a:r>
              <a:rPr lang="ru-RU" dirty="0"/>
              <a:t>не у каждого человека есть смартфон с возможностью установки приложений;</a:t>
            </a:r>
          </a:p>
          <a:p>
            <a:pPr marL="449263" indent="269875" algn="just">
              <a:buFontTx/>
              <a:buChar char="-"/>
            </a:pPr>
            <a:r>
              <a:rPr lang="ru-RU" dirty="0"/>
              <a:t>приложение существует пока только для операционной системы </a:t>
            </a:r>
            <a:r>
              <a:rPr lang="en-US" dirty="0"/>
              <a:t>Android;</a:t>
            </a:r>
            <a:endParaRPr lang="ru-RU" dirty="0"/>
          </a:p>
          <a:p>
            <a:pPr marL="449263" indent="269875" algn="just">
              <a:buFontTx/>
              <a:buChar char="-"/>
            </a:pPr>
            <a:r>
              <a:rPr lang="ru-RU" dirty="0"/>
              <a:t>необходимость наличия учетной записи </a:t>
            </a:r>
            <a:r>
              <a:rPr lang="en-US" dirty="0"/>
              <a:t>Google </a:t>
            </a:r>
            <a:r>
              <a:rPr lang="ru-RU" dirty="0"/>
              <a:t>или </a:t>
            </a:r>
            <a:r>
              <a:rPr lang="en-US" dirty="0"/>
              <a:t>Facebook.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pic>
        <p:nvPicPr>
          <p:cNvPr id="3074" name="Picture 2" descr="В Google поменяли логотип Android | Издательство «Открытые системы»">
            <a:extLst>
              <a:ext uri="{FF2B5EF4-FFF2-40B4-BE49-F238E27FC236}">
                <a16:creationId xmlns:a16="http://schemas.microsoft.com/office/drawing/2014/main" id="{B3A2269B-9236-46BF-8AAF-8A0F86BFA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99" y="3920858"/>
            <a:ext cx="2469601" cy="16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94294A-52FD-4CAD-9EBC-FE66F084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6" y="3429000"/>
            <a:ext cx="3728092" cy="27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6558D59-FC47-4C5A-B792-95131362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800" y="4038458"/>
            <a:ext cx="1411200" cy="14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5C39CC3-035B-41C6-9020-E7C81D1A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84" y="4038458"/>
            <a:ext cx="1380116" cy="14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16999</TotalTime>
  <Words>210</Words>
  <Application>Microsoft Office PowerPoint</Application>
  <PresentationFormat>Широкоэкранный</PresentationFormat>
  <Paragraphs>70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Ignis et Glacies Sharp</vt:lpstr>
      <vt:lpstr>Tahoma</vt:lpstr>
      <vt:lpstr>Arial</vt:lpstr>
      <vt:lpstr>Calibri</vt:lpstr>
      <vt:lpstr>Product Sans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adonixis Ilya Fomenko</cp:lastModifiedBy>
  <cp:revision>896</cp:revision>
  <cp:lastPrinted>2019-09-30T09:52:41Z</cp:lastPrinted>
  <dcterms:created xsi:type="dcterms:W3CDTF">2019-02-14T15:03:49Z</dcterms:created>
  <dcterms:modified xsi:type="dcterms:W3CDTF">2020-06-14T09:49:03Z</dcterms:modified>
</cp:coreProperties>
</file>